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82A3B-4D5B-4FD7-A4E6-7FC6CC414448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0E15A-807C-4985-9A8A-CD18D746F17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1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F7475535-3442-9BF6-7165-3998E59D8B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CC14EDE-B440-C7F7-D153-5D94D4DEAE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D6A4443E-07C4-9034-4208-8C6A8F0A87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719F38A-1098-9F94-4B9C-7F8D035AC0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9FFBCF79-3790-19E0-6CCE-1B996EE91D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97CA807-31E2-720D-3778-94C22A4BE9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5ADF1C9C-A7DD-E5D2-E02A-F7409F44F4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A236760-2F8E-2F54-758A-212D47E172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2FA43457-9960-C51E-DD7A-85FAA794B7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EDB32B5-5E3C-84F4-3DBC-2E992A8E79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C8691F0B-77C6-5443-0279-D348208B54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BF3F1EE-CFB5-886D-8152-33BE569590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36E8D95-3C55-F35C-DEC1-A392AB23AF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EA9A481-4880-0048-19C5-F1441539FF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79B95CEF-CDD1-0EA0-46F2-EF3741A898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E47C8B3-AAF7-3EF8-3ACB-9B3E1CA510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7CD61CE-C22D-D73C-09A8-BA821DA83A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7D9EE7F-610D-E725-C9FC-2AA7E0F8E3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2875" cy="4014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K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10316-1F2D-DBE5-CC4C-F497A6112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1A129-CA12-3429-4B40-763F51D0E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04565-31F8-E0A1-1D58-922CD31F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1732A-A6CF-86F1-B4F6-A5B8F2CD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5554F-67DE-F937-EF55-78FE7274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321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9AA00-2C86-A40A-594F-AB9ABA5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00895B-B55A-F3AE-D7F0-A4EF57C3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B9DF1-26C7-5459-CAFD-D3B2330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0F5EB-2AE8-CF92-13B6-C45D7F4D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25C929-E877-A4A7-75AC-9C3A8955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93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E26C3A-37D6-34C2-FA5A-11B734E96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41CA2-3379-5E24-D185-F64759F9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B7C76-612B-09B7-C1BD-99B2DD5C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36D6B-4FF4-6702-4CC3-03BD3C53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B31A9-7A53-C02C-AF44-518EA60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680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41" y="256347"/>
            <a:ext cx="10406400" cy="114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96641" y="1781468"/>
            <a:ext cx="5208959" cy="447454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9921" y="1781468"/>
            <a:ext cx="5210880" cy="44745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718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CF91B-81F8-EE2B-9D58-5F924863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4246B-677D-8723-90B6-EF60B744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6F1AD-82C0-C6A7-1B57-1D5561E5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27C72-2025-ED9B-4D14-F0791735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04126-0AB4-9D8B-8670-DC4A5295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90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6776A-1940-752F-BA8D-0C2F237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DB723-F7C6-90B7-25F9-922278D94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416B4-7205-10F7-5F99-A65EF81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5CACA-A1D9-1E4F-15CE-B07DF375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5BFFB-8E91-5671-F563-F9D1724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206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5E70-0D5D-E361-9B6F-54617CA6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42A24-850B-588C-83F6-78E769786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24F8-C847-28B5-4398-A7DEA816D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1A4AD-997F-D5E4-48C1-9CCC9400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76BB8-2BA6-136A-19A5-34EF19CB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6AF00-BA06-6575-6EE5-E2F3E63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42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4106A-7889-CB29-E17A-93457BC1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EDA9AF-85E1-D39D-9525-84CA732B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78766-DF66-C80D-2EE3-D8DD81055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B280B-7CDC-7719-42FD-D22E9BF72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29CAF6-0797-4B37-E8E6-CC6C5D35D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FB416B-EE09-EAE2-0A6E-FC26F958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784D92-B49F-712E-958F-456D8F3B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2A5477-4932-0C26-9539-615A8CFA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825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0A87-DFDF-9FB9-A621-DBC37DF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B113B3-C157-F47A-D123-41E46FF0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B15610-C6F1-AF94-7EA0-D78E4C0C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CFA0D-4B13-EC8D-9A2D-9D8C7933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35869-1195-1170-17FB-28E8C581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9BBED-47A5-C5EC-2D20-F080635E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408E6D-F3F3-13C4-AEDA-093457C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5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87F4B-906F-C6EE-80BD-FA542DE6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8EF5F-884A-E4BB-C6A0-33D06B63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4FC507-EA64-2EE8-D6ED-3EFFA202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691F5-C840-E50C-4C64-95A8CE2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D4715-B686-355C-DF86-F5EC6DA4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BFE4A0-64B4-686E-4B90-4C34D20D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36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E6CFE-5549-988F-BFDE-25060229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775AD8-35DD-3D69-6EC4-4A1B074FF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181AA7-6FA3-ECA2-5AD9-FBAE9BC7B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C814-DC91-D3C7-6EA8-2587E5B6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EDDEE-B0A1-DB65-F386-13C30F49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1806EF-DE6B-A832-AE8B-3182B9FE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72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B4522-BD36-3D6C-48A8-B4308D92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71D5F-55C8-1AF7-2785-41C31A7B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1F64B-254E-C2F2-AF30-60EF05CA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2D2C-EEE1-4B1B-A7EB-C9C9E688A34C}" type="datetimeFigureOut">
              <a:rPr lang="ru-KZ" smtClean="0"/>
              <a:t>02.11.2025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052B7-6478-0304-90BA-D4860BE51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93F92-63FC-8A3D-BE52-CD238CFA5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2C07-0E25-433E-AD85-2278A9A953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25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/wiki/%D0%9E%D0%B4%D1%83%D0%B2%D0%B0%D0%BD%D1%87%D0%B8%D0%BA" TargetMode="External"/><Relationship Id="rId5" Type="http://schemas.openxmlformats.org/officeDocument/2006/relationships/image" Target="../media/image9.png"/><Relationship Id="rId4" Type="http://schemas.openxmlformats.org/officeDocument/2006/relationships/hyperlink" Target="/wiki/Tri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3782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8827" y="2988898"/>
            <a:ext cx="10376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ФИТОЦЕНОЗДАР ГЕОГРАФИЯСЫ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7" y="118547"/>
            <a:ext cx="1560688" cy="1746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13" y="-85107"/>
            <a:ext cx="1894276" cy="1882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295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б.ғ.к., профессор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Аметов Абибулла Аметович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2083247"/>
            <a:ext cx="735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Дәріс 10</a:t>
            </a: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88875B22-8D47-D912-F0D8-3F145DAD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68" y="56167"/>
            <a:ext cx="10989732" cy="15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/>
            <a:r>
              <a:rPr lang="ru-RU" altLang="ru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ФИТОЦЕНОЗДАР ФЛОРАСЫНЫҢ  ГЕОГРАФИЯЛЫҚ</a:t>
            </a:r>
            <a:br>
              <a:rPr lang="ru-RU" altLang="ru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7364C88D-64E2-E3FA-3D77-B45E6882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68" y="2098799"/>
            <a:ext cx="4754503" cy="44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ru-RU" altLang="ru-KZ" sz="2177" b="1" dirty="0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Фитоценоздардың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формациясының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басқада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жабының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бөлімдерінің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флорасында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түрлердің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үш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тобын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ажыратуға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. /Быков, 1978/ :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эндемдер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аэндемдер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эйремдер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5C1A145E-68BD-0BD5-CF95-5C7A9F91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8"/>
          <a:stretch>
            <a:fillRect/>
          </a:stretch>
        </p:blipFill>
        <p:spPr bwMode="auto">
          <a:xfrm>
            <a:off x="5442172" y="1810271"/>
            <a:ext cx="5062131" cy="42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1DDB63D7-FF74-C6D5-08DE-26DB1561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72" y="256348"/>
            <a:ext cx="7807059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/>
            <a:r>
              <a:rPr lang="ru-RU" altLang="ru-KZ" sz="2903" b="1" i="1" dirty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KZ" sz="29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3.ФЛОРАЛЫҚ ДҮНИЕЛЕР (/ЦАРСТВА)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71AF343E-A676-5336-B741-BC0A2DEC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735218"/>
            <a:ext cx="10862733" cy="16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>
              <a:lnSpc>
                <a:spcPct val="95000"/>
              </a:lnSpc>
            </a:pP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Флоралық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дүние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ең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үлкен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флоралық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бөлім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Жер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шарында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бір-бірінен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флорасымен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кенет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өзгешеленетін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алты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флоралық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дүниелер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903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аймақтар</a:t>
            </a:r>
            <a:r>
              <a:rPr lang="ru-RU" altLang="ru-KZ" sz="2903" dirty="0">
                <a:solidFill>
                  <a:schemeClr val="tx1"/>
                </a:solidFill>
                <a:latin typeface="Times New Roman" panose="02020603050405020304" pitchFamily="18" charset="0"/>
              </a:rPr>
              <a:t> бар.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99E040E6-E108-E755-5294-DC207F13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143480"/>
            <a:ext cx="6695263" cy="34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2506133" y="2505670"/>
            <a:ext cx="820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K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823" y="410514"/>
            <a:ext cx="8360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9388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ЖОСПАРЫ:</a:t>
            </a:r>
          </a:p>
        </p:txBody>
      </p:sp>
      <p:pic>
        <p:nvPicPr>
          <p:cNvPr id="2051" name="Picture 3" descr="http://img-fotki.yandex.ru/get/9216/981986.47/0_87c9e_9905b71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231" y="3108959"/>
            <a:ext cx="6321769" cy="3963255"/>
          </a:xfrm>
          <a:prstGeom prst="rect">
            <a:avLst/>
          </a:prstGeom>
          <a:noFill/>
        </p:spPr>
      </p:pic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90002236-1DA5-68D2-BE77-6AD947F72690}"/>
              </a:ext>
            </a:extLst>
          </p:cNvPr>
          <p:cNvSpPr txBox="1">
            <a:spLocks/>
          </p:cNvSpPr>
          <p:nvPr/>
        </p:nvSpPr>
        <p:spPr>
          <a:xfrm>
            <a:off x="108857" y="1152144"/>
            <a:ext cx="9975669" cy="4325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ареалының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endParaRPr lang="ru-RU" alt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Фитоценоздар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флорасының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endParaRPr lang="ru-RU" alt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Флоралық</a:t>
            </a:r>
            <a:r>
              <a:rPr lang="ru-RU" altLang="ru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дүниелер</a:t>
            </a:r>
            <a:endParaRPr lang="ru-RU" alt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B8998C5-D3AD-5100-8935-0AF2B317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59" y="326916"/>
            <a:ext cx="4071308" cy="57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506AF204-EC77-36F0-52C0-D670BFB8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1706880"/>
            <a:ext cx="5730240" cy="261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165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KZ" sz="1270" dirty="0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қауымының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таралудың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зерттейтін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ботаникалық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Ботаникалық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салаға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KZ" sz="2177" b="1" dirty="0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endParaRPr lang="ru-RU" altLang="ru-KZ" sz="2177" b="1" dirty="0">
              <a:solidFill>
                <a:srgbClr val="E6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CD74DD4C-551C-D62A-74F7-4BD5F2C9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376" y="703885"/>
            <a:ext cx="10611732" cy="14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3717" rIns="0" bIns="0"/>
          <a:lstStyle>
            <a:lvl1pPr marL="342900" indent="-33972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географиясы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систематикалық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таксондардың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шарындағы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834765D1-277C-1E19-9B81-07E55043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50" y="1960047"/>
            <a:ext cx="7838743" cy="35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Text Box 3">
            <a:extLst>
              <a:ext uri="{FF2B5EF4-FFF2-40B4-BE49-F238E27FC236}">
                <a16:creationId xmlns:a16="http://schemas.microsoft.com/office/drawing/2014/main" id="{9828B91E-3C28-96BB-A5A7-EDCD412C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824" y="5664464"/>
            <a:ext cx="6205612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altLang="ru-KZ" sz="217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6127A4E8-ED30-66E3-B34F-C6EC75BF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910" y="325473"/>
            <a:ext cx="884818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3717" rIns="0" bIns="0"/>
          <a:lstStyle>
            <a:lvl1pPr marL="342900" indent="-339725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2/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Фитоценоздар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географиясы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қауымдарының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шарындағы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зенттейді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E70CF561-B227-1105-8C61-D0A11B21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5" y="1143481"/>
            <a:ext cx="8164217" cy="489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B7618516-03B8-45CF-F5F8-4F0405369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3351" y="254733"/>
            <a:ext cx="9106582" cy="1165082"/>
          </a:xfrm>
        </p:spPr>
        <p:txBody>
          <a:bodyPr vert="horz" lIns="91440" tIns="20575" rIns="91440" bIns="45720" rtlCol="0" anchor="ctr">
            <a:norm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KZ" sz="32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ӨСІМДІКТЕР АРЕАЛЫНЫҢ МӘНІ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D6C3739-0FCF-28F0-1DA1-7FA989B63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1863146"/>
            <a:ext cx="5537199" cy="5214788"/>
          </a:xfrm>
        </p:spPr>
        <p:txBody>
          <a:bodyPr/>
          <a:lstStyle/>
          <a:p>
            <a:pPr indent="-309639" algn="just">
              <a:buNone/>
              <a:tabLst>
                <a:tab pos="311079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KZ" sz="1996" b="1" dirty="0"/>
              <a:t>  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Ареал-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категориялары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алсақ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термопсиссін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Thermopsis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Turkestanica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Ceand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нукте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картаға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түсіріп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нүктелерді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сызықшамен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ареалын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ареалы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altLang="ru-KZ" sz="19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027CA8AA-654B-2417-633A-9943F6A7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6"/>
          <a:stretch>
            <a:fillRect/>
          </a:stretch>
        </p:blipFill>
        <p:spPr bwMode="auto">
          <a:xfrm>
            <a:off x="1863396" y="1937005"/>
            <a:ext cx="4232605" cy="31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4BEB99D-6381-A286-3E88-1C94B955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321155"/>
            <a:ext cx="9872133" cy="22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>
              <a:lnSpc>
                <a:spcPct val="95000"/>
              </a:lnSpc>
            </a:pPr>
            <a:r>
              <a:rPr lang="ru-RU" altLang="ru-KZ" sz="1633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Ареалдың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көлемі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әртүрлі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болуы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мүмкін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Өсімдік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түрлері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барлық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континенттерде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кездеседі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/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космополиттер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/,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басқалары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кішкентай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ғана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территорияда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кездеседі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/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эндем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/.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Туыстардың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ареалдарының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көлемі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оларға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жататын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түрлердікіне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тұқымдастар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ареалы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оларға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жататын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туыстардың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ареалдарынан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молырақ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Сондықтан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космополитті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тұқымдастар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космополитті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туыстарға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қарағанда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ал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соңғылары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космополит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түрлерден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65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жиірек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кездеседі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Аsteraceae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Poaceae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кейбір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басқа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тұқымдастар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жершарында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түгел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тараған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десе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де </a:t>
            </a:r>
            <a:r>
              <a:rPr lang="ru-RU" altLang="ru-KZ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KZ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ru-KZ" sz="1633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8057C3B9-365A-3397-EEFB-86A3029C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3" y="2700285"/>
            <a:ext cx="3706949" cy="28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3">
            <a:extLst>
              <a:ext uri="{FF2B5EF4-FFF2-40B4-BE49-F238E27FC236}">
                <a16:creationId xmlns:a16="http://schemas.microsoft.com/office/drawing/2014/main" id="{AFB4314C-134E-AE38-BDA3-E21E45FE2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049" y="5703651"/>
            <a:ext cx="3591737" cy="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r>
              <a:rPr lang="ru-RU" altLang="ru-KZ" sz="2177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Trigo</a:t>
            </a:r>
            <a:r>
              <a:rPr lang="ru-RU" altLang="ru-KZ" sz="217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-Бидай</a:t>
            </a:r>
            <a:endParaRPr lang="ru-RU" altLang="ru-KZ" sz="2177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E486F3D4-4E1A-B409-8D90-2195A65C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97" y="2644118"/>
            <a:ext cx="3675266" cy="29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>
            <a:extLst>
              <a:ext uri="{FF2B5EF4-FFF2-40B4-BE49-F238E27FC236}">
                <a16:creationId xmlns:a16="http://schemas.microsoft.com/office/drawing/2014/main" id="{E474C9AC-BF3A-D4A3-D09B-EAEBB10F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34" y="5788318"/>
            <a:ext cx="1836192" cy="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46" tIns="40823" rIns="81646" bIns="4082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r>
              <a:rPr lang="ru-RU" altLang="ru-KZ" sz="1814" b="1" dirty="0">
                <a:solidFill>
                  <a:srgbClr val="000000"/>
                </a:solidFill>
                <a:latin typeface="Times New Roman" panose="02020603050405020304" pitchFamily="18" charset="0"/>
                <a:hlinkClick r:id="rId6"/>
              </a:rPr>
              <a:t>Одуванчик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34DEA938-53CF-3076-7E3B-F1FFFB02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53" y="274665"/>
            <a:ext cx="5514338" cy="29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A8A751A0-1A14-ABC9-BBBB-42C4CFCD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180" y="462290"/>
            <a:ext cx="4210763" cy="5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>
              <a:lnSpc>
                <a:spcPct val="95000"/>
              </a:lnSpc>
            </a:pP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Эндемдер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полеэндемизм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неоэндемизм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ажыратылады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Полеоэндемизмге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/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реликті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эндемдер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бұрын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кең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тарап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қазір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құрып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бітуге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айналғандар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жатады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олар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қазір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тек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кейбір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шамалы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территорияларда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ғана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Ginkgo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biloba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гинго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юра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туыстың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жалғыз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өкілі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, -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қазір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тек Сычуань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провинциясында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/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Қытай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ғана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1996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кездеседі</a:t>
            </a:r>
            <a:r>
              <a:rPr lang="ru-RU" altLang="ru-KZ" sz="1996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7C00819E-9F44-60BD-DCCC-0AD2FF93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52" y="3429000"/>
            <a:ext cx="3882648" cy="290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7708330B-7392-DFCF-56E3-722A94C6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4735217"/>
            <a:ext cx="9164697" cy="145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289" rIns="0" bIns="0"/>
          <a:lstStyle>
            <a:lvl1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Неоэндемизмге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керісінше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белсенді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түрде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пайда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болып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жатқан</a:t>
            </a:r>
            <a:endParaRPr lang="ru-RU" altLang="ru-KZ" sz="2177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туыстардың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жас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түрлері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жатады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Мысалы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оңтүстік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Альпаның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кейбір</a:t>
            </a:r>
            <a:endParaRPr lang="ru-RU" altLang="ru-KZ" sz="2177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алқаптарында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Saxifragа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Gentia</a:t>
            </a:r>
            <a:r>
              <a:rPr lang="en-US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туыстарға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endParaRPr lang="ru-RU" altLang="ru-KZ" sz="217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95000"/>
              </a:lnSpc>
            </a:pP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неоэндемдер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табылып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KZ" sz="217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жатады</a:t>
            </a:r>
            <a:r>
              <a:rPr lang="ru-RU" altLang="ru-K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1DE3BE16-8E93-13AF-2071-DBA4805C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52390"/>
            <a:ext cx="4082828" cy="34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FDEA3383-996F-9C32-8F7A-3C5728D7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72" y="653829"/>
            <a:ext cx="375591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412</Words>
  <Application>Microsoft Office PowerPoint</Application>
  <PresentationFormat>Широкоэкранный</PresentationFormat>
  <Paragraphs>31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1. ӨСІМДІКТЕР АРЕАЛЫНЫҢ МӘНІ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Tolganay Ryskali</cp:lastModifiedBy>
  <cp:revision>6</cp:revision>
  <dcterms:created xsi:type="dcterms:W3CDTF">2025-11-02T18:45:47Z</dcterms:created>
  <dcterms:modified xsi:type="dcterms:W3CDTF">2025-11-02T18:55:02Z</dcterms:modified>
</cp:coreProperties>
</file>